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AI for Teams - Smart Adoption Not Blind FOMO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class="m-6 text-2xl"&gt;
  &lt;a href="https://github.com/jcrosby/smart-ai-adoption" target="_blank" class="slidev-icon-btn"&gt;
    &lt;carbon:logo-github /&gt;
  &lt;/a&gt;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Teams - Smart Adoption Not Blind FOMO</dc:title>
  <dc:subject>AI won’t take your job—but someone using it smarter will. Don’t fall for the hype or the FOMO. This talk gives you the tools to evaluate AI, adopt it wisely, and build a practical rubric for making smart AI decisions—for you, your career, and your team.
</dc:subject>
  <dc:creator>John Crosby</dc:creator>
  <cp:lastModifiedBy>John Crosby</cp:lastModifiedBy>
  <cp:revision>1</cp:revision>
  <dcterms:created xsi:type="dcterms:W3CDTF">2025-04-14T14:15:57Z</dcterms:created>
  <dcterms:modified xsi:type="dcterms:W3CDTF">2025-04-14T14:15:57Z</dcterms:modified>
</cp:coreProperties>
</file>